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8" r:id="rId5"/>
    <p:sldId id="282" r:id="rId6"/>
    <p:sldId id="283" r:id="rId7"/>
    <p:sldId id="285" r:id="rId8"/>
    <p:sldId id="286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0655" autoAdjust="0"/>
  </p:normalViewPr>
  <p:slideViewPr>
    <p:cSldViewPr snapToGrid="0">
      <p:cViewPr varScale="1">
        <p:scale>
          <a:sx n="67" d="100"/>
          <a:sy n="67" d="100"/>
        </p:scale>
        <p:origin x="912" y="6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84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1CE1D66-DA3B-488D-B981-ECC2A8809D9F}" type="datetime1">
              <a:rPr lang="ru-RU" smtClean="0"/>
              <a:t>12.09.2025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8EEFA9E-C190-4F5C-8394-BD5F1CD55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962C54A4-7046-4AB3-9F1A-DD9ABF3B45B9}" type="datetime1">
              <a:rPr lang="ru-RU" smtClean="0"/>
              <a:pPr/>
              <a:t>12.09.2025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2289C57-55D7-40A4-A101-E74FAC7A0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ru-RU" sz="3600" spc="15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 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ru-RU" sz="24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Заполнитель таблицы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  <a:endParaRPr lang="ru-RU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8" name="Заполнитель таблицы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ru-RU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ru-RU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ru-RU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ru-RU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ru-RU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ru-RU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714" y="136526"/>
            <a:ext cx="8360229" cy="68958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Иогачская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1029" y="2197021"/>
            <a:ext cx="8552542" cy="340705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Стратегия развития образования и воспитания. Современные вызовы."</a:t>
            </a:r>
            <a:endParaRPr lang="ru-RU"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</a:t>
            </a:fld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76A542-40B4-130E-8D35-BB2D2B32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76" y="69706"/>
            <a:ext cx="2369747" cy="13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3904241D-2BE4-C714-5330-5C1F6BBD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" y="5323081"/>
            <a:ext cx="3437595" cy="13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8" y="696685"/>
            <a:ext cx="10120802" cy="6024789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компоненты стратегии развития образования и воспитания:</a:t>
            </a:r>
            <a:b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-цели и приоритеты</a:t>
            </a: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-инновационные подходы</a:t>
            </a: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-индивидуализация обучения</a:t>
            </a: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-социальное партнерство </a:t>
            </a: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-обучение педагогов</a:t>
            </a: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-оценка и мониторинг </a:t>
            </a:r>
            <a:b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68" name="Номер слайда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116" y="488950"/>
            <a:ext cx="10207170" cy="191770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нужна стратегия?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7C65BA4-E9BE-37CB-D236-4FF971120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46" y="2077357"/>
            <a:ext cx="7027636" cy="460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49"/>
            <a:ext cx="10515600" cy="5611822"/>
          </a:xfrm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вызовы в образовании</a:t>
            </a:r>
            <a:b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технологическая трансформация</a:t>
            </a:r>
            <a:b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социальное и экономическое неравенство</a:t>
            </a:r>
            <a:br>
              <a:rPr lang="ru-RU" sz="27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глобализация</a:t>
            </a:r>
            <a:b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психологические и социальные факторы</a:t>
            </a:r>
            <a:b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устаревшие методы обучения</a:t>
            </a:r>
            <a:b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подготовка педагогов</a:t>
            </a:r>
            <a:b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изменение семейных структур и ценностей</a:t>
            </a:r>
            <a:b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kern="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832B776-E386-1CF9-CC8F-2D2FF3E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437CF-1342-18F8-A0F4-4D5B38045E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A49DFD55-3C28-40EF-9E31-A92D2E4017FF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3E658AF4-5EF4-1E94-6942-12AAD32D7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2"/>
          <a:stretch/>
        </p:blipFill>
        <p:spPr bwMode="auto">
          <a:xfrm>
            <a:off x="1877050" y="610280"/>
            <a:ext cx="8496300" cy="57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40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28976_win32_kb_V13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124</Words>
  <Application>Microsoft Office PowerPoint</Application>
  <PresentationFormat>Широкоэкранный</PresentationFormat>
  <Paragraphs>14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Times New Roman</vt:lpstr>
      <vt:lpstr>Тема Office</vt:lpstr>
      <vt:lpstr>Муниципальное общеобразовательное учреждение «Иогачская средняя общеобразовательная школа»</vt:lpstr>
      <vt:lpstr>Основные компоненты стратегии развития образования и воспитания:   -цели и приоритеты  -инновационные подходы  -индивидуализация обучения  -социальное партнерство   -обучение педагогов  -оценка и мониторинг  </vt:lpstr>
      <vt:lpstr>Зачем нужна стратегия? </vt:lpstr>
      <vt:lpstr>Современные вызовы в образовании  1. технологическая трансформация 2. социальное и экономическое неравенство 3. глобализация 4. психологические и социальные факторы 5. устаревшие методы обучения 6. подготовка педагогов 7. изменение семейных структур и ценностей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</dc:creator>
  <cp:lastModifiedBy>Пользователь</cp:lastModifiedBy>
  <cp:revision>3</cp:revision>
  <dcterms:created xsi:type="dcterms:W3CDTF">2024-02-14T19:04:18Z</dcterms:created>
  <dcterms:modified xsi:type="dcterms:W3CDTF">2025-09-12T04:14:33Z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